
<file path=[Content_Types].xml><?xml version="1.0" encoding="utf-8"?>
<Types xmlns="http://schemas.openxmlformats.org/package/2006/content-types">
  <Default Extension="png" ContentType="image/png"/>
  <Default Extension="emf" ContentType="image/x-emf"/>
  <Default Extension="rels" ContentType="application/vnd.openxmlformats-package.relationships+xml"/>
  <Default Extension="xml" ContentType="application/xml"/>
  <Default Extension="tif" ContentType="image/tiff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93455" r:id="rId4"/>
  </p:sldMasterIdLst>
  <p:sldIdLst>
    <p:sldId id="257" r:id="rId5"/>
  </p:sldIdLst>
  <p:sldSz cx="7772400" cy="10058400"/>
  <p:notesSz cx="7023100" cy="93091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FB10D902-8BAA-B847-9830-1BE8F790ABA2}">
          <p14:sldIdLst>
            <p14:sldId id="257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3168">
          <p15:clr>
            <a:srgbClr val="A4A3A4"/>
          </p15:clr>
        </p15:guide>
        <p15:guide id="2" pos="2448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71E3A"/>
    <a:srgbClr val="001B3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0408" autoAdjust="0"/>
    <p:restoredTop sz="94674"/>
  </p:normalViewPr>
  <p:slideViewPr>
    <p:cSldViewPr snapToGrid="0" snapToObjects="1">
      <p:cViewPr varScale="1">
        <p:scale>
          <a:sx n="106" d="100"/>
          <a:sy n="106" d="100"/>
        </p:scale>
        <p:origin x="3972" y="132"/>
      </p:cViewPr>
      <p:guideLst>
        <p:guide orient="horz" pos="3168"/>
        <p:guide pos="2448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49" d="100"/>
        <a:sy n="149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viewProps" Target="view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presProps" Target="presProps.xml"/><Relationship Id="rId5" Type="http://schemas.openxmlformats.org/officeDocument/2006/relationships/slide" Target="slides/slide1.xml"/><Relationship Id="rId4" Type="http://schemas.openxmlformats.org/officeDocument/2006/relationships/slideMaster" Target="slideMasters/slideMaster1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ti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yamashita.tif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950" b="17855"/>
          <a:stretch/>
        </p:blipFill>
        <p:spPr>
          <a:xfrm>
            <a:off x="0" y="1915886"/>
            <a:ext cx="7772400" cy="3276596"/>
          </a:xfrm>
          <a:prstGeom prst="rect">
            <a:avLst/>
          </a:prstGeom>
        </p:spPr>
      </p:pic>
      <p:sp>
        <p:nvSpPr>
          <p:cNvPr id="7" name="Rectangle 6"/>
          <p:cNvSpPr/>
          <p:nvPr userDrawn="1"/>
        </p:nvSpPr>
        <p:spPr>
          <a:xfrm>
            <a:off x="0" y="0"/>
            <a:ext cx="7772400" cy="1915886"/>
          </a:xfrm>
          <a:prstGeom prst="rect">
            <a:avLst/>
          </a:prstGeom>
          <a:solidFill>
            <a:srgbClr val="171E3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/>
          <p:cNvSpPr/>
          <p:nvPr userDrawn="1"/>
        </p:nvSpPr>
        <p:spPr>
          <a:xfrm>
            <a:off x="0" y="8686066"/>
            <a:ext cx="7772400" cy="1372334"/>
          </a:xfrm>
          <a:prstGeom prst="rect">
            <a:avLst/>
          </a:prstGeom>
          <a:solidFill>
            <a:srgbClr val="171E3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/>
          <p:cNvSpPr/>
          <p:nvPr userDrawn="1"/>
        </p:nvSpPr>
        <p:spPr>
          <a:xfrm>
            <a:off x="822714" y="2481644"/>
            <a:ext cx="6092496" cy="2098864"/>
          </a:xfrm>
          <a:prstGeom prst="rect">
            <a:avLst/>
          </a:prstGeom>
          <a:solidFill>
            <a:schemeClr val="bg1">
              <a:alpha val="9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/>
          <p:cNvSpPr/>
          <p:nvPr userDrawn="1"/>
        </p:nvSpPr>
        <p:spPr>
          <a:xfrm>
            <a:off x="597115" y="2289614"/>
            <a:ext cx="6572788" cy="2473871"/>
          </a:xfrm>
          <a:prstGeom prst="rect">
            <a:avLst/>
          </a:prstGeom>
          <a:noFill/>
          <a:ln w="38100"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flipV="1">
            <a:off x="0" y="5192482"/>
            <a:ext cx="7772400" cy="124638"/>
          </a:xfrm>
          <a:prstGeom prst="rect">
            <a:avLst/>
          </a:prstGeom>
        </p:spPr>
      </p:pic>
      <p:pic>
        <p:nvPicPr>
          <p:cNvPr id="15" name="Picture 14" descr="signature-marketing-white.png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4006" y="9174480"/>
            <a:ext cx="3614229" cy="3541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03822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2560D-EC28-3B41-86E8-18F1CE0113B4}" type="datetimeFigureOut">
              <a:rPr lang="en-US" smtClean="0"/>
              <a:t>1/30/2020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92246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8620" y="400473"/>
            <a:ext cx="2557066" cy="170434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38792" y="400474"/>
            <a:ext cx="4344988" cy="8584566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8620" y="2104814"/>
            <a:ext cx="2557066" cy="688022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2560D-EC28-3B41-86E8-18F1CE0113B4}" type="datetimeFigureOut">
              <a:rPr lang="en-US" smtClean="0"/>
              <a:t>1/30/2020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6B1FF6-39B9-40F5-8B67-33C6354A3D4F}" type="slidenum">
              <a:rPr kumimoji="0" lang="en-US" smtClean="0"/>
              <a:pPr eaLnBrk="1" latinLnBrk="0" hangingPunct="1"/>
              <a:t>‹#›</a:t>
            </a:fld>
            <a:endParaRPr kumimoji="0" lang="en-US" dirty="0">
              <a:solidFill>
                <a:schemeClr val="accent3">
                  <a:shade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82203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3445" y="7040880"/>
            <a:ext cx="4663440" cy="831216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23445" y="898737"/>
            <a:ext cx="4663440" cy="603504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23445" y="7872096"/>
            <a:ext cx="4663440" cy="1180464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2560D-EC28-3B41-86E8-18F1CE0113B4}" type="datetimeFigureOut">
              <a:rPr lang="en-US" smtClean="0"/>
              <a:t>1/30/2020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59831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2560D-EC28-3B41-86E8-18F1CE0113B4}" type="datetimeFigureOut">
              <a:rPr lang="en-US" smtClean="0"/>
              <a:t>1/30/2020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33172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634990" y="402803"/>
            <a:ext cx="1748790" cy="8582237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88620" y="402803"/>
            <a:ext cx="5116830" cy="858223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2560D-EC28-3B41-86E8-18F1CE0113B4}" type="datetimeFigureOut">
              <a:rPr lang="en-US" smtClean="0"/>
              <a:t>1/30/2020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79964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88620" y="402802"/>
            <a:ext cx="6995160" cy="1676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8620" y="2346961"/>
            <a:ext cx="6995160" cy="663807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88620" y="9322647"/>
            <a:ext cx="1813560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C2560D-EC28-3B41-86E8-18F1CE0113B4}" type="datetimeFigureOut">
              <a:rPr lang="en-US" smtClean="0"/>
              <a:t>1/30/2020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655570" y="9322647"/>
            <a:ext cx="2461260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570220" y="9322647"/>
            <a:ext cx="1813560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66355A-084C-D24E-9AD2-7E4FC41EA62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38435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3457" r:id="rId1"/>
    <p:sldLayoutId id="2147493462" r:id="rId2"/>
    <p:sldLayoutId id="2147493463" r:id="rId3"/>
    <p:sldLayoutId id="2147493464" r:id="rId4"/>
    <p:sldLayoutId id="2147493465" r:id="rId5"/>
    <p:sldLayoutId id="2147493466" r:id="rId6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41292" y="500010"/>
            <a:ext cx="70283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  <a:latin typeface="Calibri Light"/>
                <a:cs typeface="Calibri Light"/>
              </a:rPr>
              <a:t>You are cordially invited to a  </a:t>
            </a:r>
          </a:p>
        </p:txBody>
      </p:sp>
      <p:sp>
        <p:nvSpPr>
          <p:cNvPr id="3" name="Rectangle 2"/>
          <p:cNvSpPr/>
          <p:nvPr/>
        </p:nvSpPr>
        <p:spPr>
          <a:xfrm>
            <a:off x="1514717" y="5697588"/>
            <a:ext cx="5360555" cy="12618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 err="1" smtClean="0"/>
              <a:t>Furqan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Fazal</a:t>
            </a:r>
            <a:r>
              <a:rPr lang="en-US" sz="2000" b="1" dirty="0" smtClean="0"/>
              <a:t>, Ph.D.</a:t>
            </a:r>
          </a:p>
          <a:p>
            <a:r>
              <a:rPr lang="en-US" sz="2000" dirty="0" smtClean="0"/>
              <a:t>NIH K99 Pathway to Independence Fellow</a:t>
            </a:r>
            <a:endParaRPr lang="en-US" sz="2000" dirty="0"/>
          </a:p>
          <a:p>
            <a:r>
              <a:rPr lang="en-US" dirty="0" smtClean="0"/>
              <a:t>Stanford University, Department </a:t>
            </a:r>
            <a:r>
              <a:rPr lang="en-US" smtClean="0"/>
              <a:t>of Genetics</a:t>
            </a:r>
            <a:endParaRPr lang="en-US" dirty="0" smtClean="0"/>
          </a:p>
          <a:p>
            <a:endParaRPr lang="en-US" dirty="0">
              <a:solidFill>
                <a:srgbClr val="001B36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514717" y="7016093"/>
            <a:ext cx="551982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7F7F7F"/>
                </a:solidFill>
              </a:rPr>
              <a:t>Hosted </a:t>
            </a:r>
            <a:r>
              <a:rPr lang="en-US" b="1" dirty="0" smtClean="0">
                <a:solidFill>
                  <a:srgbClr val="7F7F7F"/>
                </a:solidFill>
              </a:rPr>
              <a:t>by:  </a:t>
            </a:r>
            <a:r>
              <a:rPr lang="en-US" b="1" dirty="0">
                <a:solidFill>
                  <a:srgbClr val="7F7F7F"/>
                </a:solidFill>
              </a:rPr>
              <a:t>Life Sciences </a:t>
            </a:r>
            <a:r>
              <a:rPr lang="en-US" b="1" dirty="0" smtClean="0">
                <a:solidFill>
                  <a:srgbClr val="7F7F7F"/>
                </a:solidFill>
              </a:rPr>
              <a:t>Institute, Human Genetics,</a:t>
            </a:r>
          </a:p>
          <a:p>
            <a:r>
              <a:rPr lang="en-US" b="1" dirty="0" smtClean="0">
                <a:solidFill>
                  <a:srgbClr val="7F7F7F"/>
                </a:solidFill>
              </a:rPr>
              <a:t>Molecular, Cellular and Developmental Biology, and </a:t>
            </a:r>
          </a:p>
          <a:p>
            <a:endParaRPr lang="en-US" b="1" dirty="0" smtClean="0">
              <a:solidFill>
                <a:srgbClr val="7F7F7F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-1" y="7584437"/>
            <a:ext cx="804203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7F7F7F"/>
                </a:solidFill>
              </a:rPr>
              <a:t>Biological </a:t>
            </a:r>
            <a:r>
              <a:rPr lang="en-US" b="1" dirty="0" smtClean="0">
                <a:solidFill>
                  <a:srgbClr val="7F7F7F"/>
                </a:solidFill>
              </a:rPr>
              <a:t>Chemistry</a:t>
            </a:r>
            <a:endParaRPr lang="en-US" dirty="0" smtClean="0">
              <a:solidFill>
                <a:srgbClr val="001B36"/>
              </a:solidFill>
              <a:latin typeface="Georgia"/>
              <a:cs typeface="Georgia"/>
            </a:endParaRPr>
          </a:p>
          <a:p>
            <a:pPr algn="ctr"/>
            <a:endParaRPr lang="en-US" dirty="0" smtClean="0">
              <a:solidFill>
                <a:srgbClr val="001B36"/>
              </a:solidFill>
              <a:latin typeface="Georgia"/>
              <a:cs typeface="Georgia"/>
            </a:endParaRPr>
          </a:p>
          <a:p>
            <a:pPr algn="ctr"/>
            <a:r>
              <a:rPr lang="en-US" dirty="0" smtClean="0">
                <a:solidFill>
                  <a:srgbClr val="001B36"/>
                </a:solidFill>
                <a:latin typeface="Georgia"/>
                <a:cs typeface="Georgia"/>
              </a:rPr>
              <a:t>Thursday</a:t>
            </a:r>
            <a:r>
              <a:rPr lang="en-US" dirty="0" smtClean="0">
                <a:solidFill>
                  <a:srgbClr val="001B36"/>
                </a:solidFill>
                <a:latin typeface="Georgia"/>
                <a:cs typeface="Georgia"/>
              </a:rPr>
              <a:t>, February 13,| 2-3 p.m. | Forum Hall, Palmer Commons</a:t>
            </a:r>
            <a:endParaRPr lang="en-US" dirty="0">
              <a:solidFill>
                <a:srgbClr val="001B36"/>
              </a:solidFill>
              <a:latin typeface="Georgia"/>
              <a:cs typeface="Georgia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41292" y="673913"/>
            <a:ext cx="7028392" cy="830997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sz="4800" dirty="0" smtClean="0">
                <a:solidFill>
                  <a:schemeClr val="bg1"/>
                </a:solidFill>
                <a:latin typeface="Calibri"/>
                <a:cs typeface="Calibri"/>
              </a:rPr>
              <a:t>Seminar</a:t>
            </a:r>
            <a:endParaRPr lang="en-US" sz="4800" dirty="0">
              <a:solidFill>
                <a:schemeClr val="bg1"/>
              </a:solidFill>
              <a:latin typeface="Calibri"/>
              <a:cs typeface="Calibri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018469" y="3054332"/>
            <a:ext cx="5682986" cy="95410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2800" dirty="0" smtClean="0"/>
              <a:t>“Revealing Principles of Subcellular RNA Localization"</a:t>
            </a:r>
            <a:endParaRPr lang="en-US" sz="2800" dirty="0"/>
          </a:p>
        </p:txBody>
      </p:sp>
      <p:sp>
        <p:nvSpPr>
          <p:cNvPr id="11" name="TextBox 10"/>
          <p:cNvSpPr txBox="1"/>
          <p:nvPr/>
        </p:nvSpPr>
        <p:spPr>
          <a:xfrm>
            <a:off x="266594" y="9648578"/>
            <a:ext cx="720309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dirty="0" smtClean="0">
                <a:solidFill>
                  <a:schemeClr val="bg1">
                    <a:lumMod val="85000"/>
                  </a:schemeClr>
                </a:solidFill>
                <a:latin typeface="Calibri Light"/>
                <a:cs typeface="Calibri Light"/>
              </a:rPr>
              <a:t>lsi.umich.edu</a:t>
            </a: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17785" y="6677754"/>
            <a:ext cx="4731653" cy="970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03818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Version xmlns="http://schemas.microsoft.com/sharepoint/v3/fields" xsi:nil="true"/>
    <_Status xmlns="http://schemas.microsoft.com/sharepoint/v3/fields">Not Started</_Status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DE64AEEDD9B7A4D93545ACBE97D4615" ma:contentTypeVersion="2" ma:contentTypeDescription="Create a new document." ma:contentTypeScope="" ma:versionID="f49002b78e3a4a71b814eef46a983816">
  <xsd:schema xmlns:xsd="http://www.w3.org/2001/XMLSchema" xmlns:xs="http://www.w3.org/2001/XMLSchema" xmlns:p="http://schemas.microsoft.com/office/2006/metadata/properties" xmlns:ns2="http://schemas.microsoft.com/sharepoint/v3/fields" targetNamespace="http://schemas.microsoft.com/office/2006/metadata/properties" ma:root="true" ma:fieldsID="38f6db2dd0d9a0cf6a8dc37be32b365b" ns2:_="">
    <xsd:import namespace="http://schemas.microsoft.com/sharepoint/v3/fields"/>
    <xsd:element name="properties">
      <xsd:complexType>
        <xsd:sequence>
          <xsd:element name="documentManagement">
            <xsd:complexType>
              <xsd:all>
                <xsd:element ref="ns2:_Status" minOccurs="0"/>
                <xsd:element ref="ns2:_Vers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/fields" elementFormDefault="qualified">
    <xsd:import namespace="http://schemas.microsoft.com/office/2006/documentManagement/types"/>
    <xsd:import namespace="http://schemas.microsoft.com/office/infopath/2007/PartnerControls"/>
    <xsd:element name="_Status" ma:index="8" nillable="true" ma:displayName="Status" ma:default="Not Started" ma:internalName="_Status">
      <xsd:simpleType>
        <xsd:union memberTypes="dms:Text">
          <xsd:simpleType>
            <xsd:restriction base="dms:Choice">
              <xsd:enumeration value="Not Started"/>
              <xsd:enumeration value="Draft"/>
              <xsd:enumeration value="Reviewed"/>
              <xsd:enumeration value="Scheduled"/>
              <xsd:enumeration value="Published"/>
              <xsd:enumeration value="Final"/>
              <xsd:enumeration value="Expired"/>
            </xsd:restriction>
          </xsd:simpleType>
        </xsd:union>
      </xsd:simpleType>
    </xsd:element>
    <xsd:element name="_Version" ma:index="9" nillable="true" ma:displayName="Version" ma:internalName="_Version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 ma:displayName="Status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87D2A1B0-FF3E-4009-940D-AED0EB70AA20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7B6F2769-7194-4217-93D3-3AF3A4742282}">
  <ds:schemaRefs>
    <ds:schemaRef ds:uri="http://schemas.microsoft.com/office/infopath/2007/PartnerControls"/>
    <ds:schemaRef ds:uri="http://schemas.microsoft.com/office/2006/documentManagement/types"/>
    <ds:schemaRef ds:uri="http://www.w3.org/XML/1998/namespace"/>
    <ds:schemaRef ds:uri="http://schemas.microsoft.com/sharepoint/v3/fields"/>
    <ds:schemaRef ds:uri="http://schemas.microsoft.com/office/2006/metadata/properties"/>
    <ds:schemaRef ds:uri="http://purl.org/dc/elements/1.1/"/>
    <ds:schemaRef ds:uri="http://purl.org/dc/dcmitype/"/>
    <ds:schemaRef ds:uri="http://schemas.openxmlformats.org/package/2006/metadata/core-properties"/>
    <ds:schemaRef ds:uri="http://purl.org/dc/terms/"/>
  </ds:schemaRefs>
</ds:datastoreItem>
</file>

<file path=customXml/itemProps3.xml><?xml version="1.0" encoding="utf-8"?>
<ds:datastoreItem xmlns:ds="http://schemas.openxmlformats.org/officeDocument/2006/customXml" ds:itemID="{E4214858-785C-42F7-BE66-6D0E79395FC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/fields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FNEMasterTemplateForThemePreview.pptx</Template>
  <TotalTime>4703</TotalTime>
  <Words>67</Words>
  <Application>Microsoft Office PowerPoint</Application>
  <PresentationFormat>Custom</PresentationFormat>
  <Paragraphs>12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Arial</vt:lpstr>
      <vt:lpstr>Calibri</vt:lpstr>
      <vt:lpstr>Calibri Light</vt:lpstr>
      <vt:lpstr>Georgia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FileNewTemplate</dc:title>
  <dc:creator>Diana</dc:creator>
  <cp:lastModifiedBy>Stephanie G Brown</cp:lastModifiedBy>
  <cp:revision>88</cp:revision>
  <cp:lastPrinted>2020-01-30T19:25:59Z</cp:lastPrinted>
  <dcterms:created xsi:type="dcterms:W3CDTF">2010-04-12T23:12:02Z</dcterms:created>
  <dcterms:modified xsi:type="dcterms:W3CDTF">2020-01-30T19:26:11Z</dcterms:modified>
  <cp:contentStatus>Draft</cp:contentStatus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0x0101000DE64AEEDD9B7A4D93545ACBE97D4615</vt:lpwstr>
  </property>
</Properties>
</file>